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modernComment_133_602D8D6E.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9"/>
  </p:notesMasterIdLst>
  <p:sldIdLst>
    <p:sldId id="306" r:id="rId5"/>
    <p:sldId id="307" r:id="rId6"/>
    <p:sldId id="308" r:id="rId7"/>
    <p:sldId id="309" r:id="rId8"/>
    <p:sldId id="314" r:id="rId9"/>
    <p:sldId id="294" r:id="rId10"/>
    <p:sldId id="295" r:id="rId11"/>
    <p:sldId id="310" r:id="rId12"/>
    <p:sldId id="313" r:id="rId13"/>
    <p:sldId id="303" r:id="rId14"/>
    <p:sldId id="304" r:id="rId15"/>
    <p:sldId id="305" r:id="rId16"/>
    <p:sldId id="311" r:id="rId17"/>
    <p:sldId id="31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80D48C0B-6590-32B6-D565-BCA83395C00D}" name="le trung" initials="lt" userId="a86808dbe2c9cd4c"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4967" autoAdjust="0"/>
  </p:normalViewPr>
  <p:slideViewPr>
    <p:cSldViewPr snapToGrid="0">
      <p:cViewPr varScale="1">
        <p:scale>
          <a:sx n="91" d="100"/>
          <a:sy n="91" d="100"/>
        </p:scale>
        <p:origin x="322" y="67"/>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33_602D8D6E.xml><?xml version="1.0" encoding="utf-8"?>
<p188:cmLst xmlns:a="http://schemas.openxmlformats.org/drawingml/2006/main" xmlns:r="http://schemas.openxmlformats.org/officeDocument/2006/relationships" xmlns:p188="http://schemas.microsoft.com/office/powerpoint/2018/8/main">
  <p188:cm id="{0B8E4A8B-5EFB-42EC-A053-6EE9A9F815CD}" authorId="{80D48C0B-6590-32B6-D565-BCA83395C00D}" created="2022-11-10T04:12:14.121">
    <pc:sldMkLst xmlns:pc="http://schemas.microsoft.com/office/powerpoint/2013/main/command">
      <pc:docMk/>
      <pc:sldMk cId="1613598062" sldId="307"/>
    </pc:sldMkLst>
    <p188:txBody>
      <a:bodyPr/>
      <a:lstStyle/>
      <a:p>
        <a:r>
          <a:rPr lang="en-US"/>
          <a:t>Cách 1 dùng cài đặt tool. Nó tự động ánh xạ tất cả những gì cần thiết để kết nối với database)</a:t>
        </a:r>
      </a:p>
    </p188:txBody>
  </p188:cm>
  <p188:cm id="{709DF387-EFA8-4B3F-83AC-B25062E13419}" authorId="{80D48C0B-6590-32B6-D565-BCA83395C00D}" created="2022-11-10T04:13:06.346">
    <pc:sldMkLst xmlns:pc="http://schemas.microsoft.com/office/powerpoint/2013/main/command">
      <pc:docMk/>
      <pc:sldMk cId="1613598062" sldId="307"/>
    </pc:sldMkLst>
    <p188:txBody>
      <a:bodyPr/>
      <a:lstStyle/>
      <a:p>
        <a:r>
          <a:rPr lang="en-US"/>
          <a:t>Cách thứ 2 dùng các dòng code. Nó chạy như một lệnh thông thường để kết nói với DB
</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 Id="rId4" Type="http://schemas.openxmlformats.org/officeDocument/2006/relationships/image" Target="../media/image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 Id="rId4"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11/10/2022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microsoft.com/office/2018/10/relationships/comments" Target="../comments/modernComment_133_602D8D6E.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hyperlink" Target="https://chiasekinang.com/entity-framework-la-gi/"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hyperlink" Target="https://openplanning.net/10511/ket-noi-co-so-du-lieu-sql-server-trong-csharp"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pc="400" dirty="0" err="1"/>
              <a:t>Kết</a:t>
            </a:r>
            <a:r>
              <a:rPr lang="en-US" spc="400" dirty="0"/>
              <a:t> </a:t>
            </a:r>
            <a:r>
              <a:rPr lang="en-US" spc="400" dirty="0" err="1"/>
              <a:t>nối</a:t>
            </a:r>
            <a:r>
              <a:rPr lang="en-US" spc="400" dirty="0"/>
              <a:t> </a:t>
            </a:r>
            <a:r>
              <a:rPr lang="en-US" spc="400" dirty="0" err="1"/>
              <a:t>sql</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Presenter Name</a:t>
            </a: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10</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14</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1518407" y="585216"/>
            <a:ext cx="9518401" cy="2276856"/>
          </a:xfrm>
        </p:spPr>
        <p:txBody>
          <a:bodyPr>
            <a:normAutofit/>
          </a:bodyPr>
          <a:lstStyle/>
          <a:p>
            <a:pPr algn="l"/>
            <a:r>
              <a:rPr lang="en-US" b="1" cap="all" spc="400" dirty="0" err="1">
                <a:solidFill>
                  <a:schemeClr val="bg1"/>
                </a:solidFill>
                <a:latin typeface="+mn-lt"/>
              </a:rPr>
              <a:t>Một</a:t>
            </a:r>
            <a:r>
              <a:rPr lang="en-US" b="1" cap="all" spc="400" dirty="0">
                <a:solidFill>
                  <a:schemeClr val="bg1"/>
                </a:solidFill>
                <a:latin typeface="+mn-lt"/>
              </a:rPr>
              <a:t> </a:t>
            </a:r>
            <a:r>
              <a:rPr lang="en-US" b="1" cap="all" spc="400" dirty="0" err="1">
                <a:solidFill>
                  <a:schemeClr val="bg1"/>
                </a:solidFill>
                <a:latin typeface="+mn-lt"/>
              </a:rPr>
              <a:t>số</a:t>
            </a:r>
            <a:r>
              <a:rPr lang="en-US" b="1" cap="all" spc="400" dirty="0">
                <a:solidFill>
                  <a:schemeClr val="bg1"/>
                </a:solidFill>
                <a:latin typeface="+mn-lt"/>
              </a:rPr>
              <a:t> </a:t>
            </a:r>
            <a:r>
              <a:rPr lang="en-US" b="1" cap="all" spc="400" dirty="0" err="1">
                <a:solidFill>
                  <a:schemeClr val="bg1"/>
                </a:solidFill>
                <a:latin typeface="+mn-lt"/>
              </a:rPr>
              <a:t>cách</a:t>
            </a:r>
            <a:r>
              <a:rPr lang="en-US" b="1" cap="all" spc="400" dirty="0">
                <a:solidFill>
                  <a:schemeClr val="bg1"/>
                </a:solidFill>
                <a:latin typeface="+mn-lt"/>
              </a:rPr>
              <a:t> </a:t>
            </a:r>
            <a:r>
              <a:rPr lang="en-US" b="1" cap="all" spc="400" dirty="0" err="1">
                <a:solidFill>
                  <a:schemeClr val="bg1"/>
                </a:solidFill>
                <a:latin typeface="+mn-lt"/>
              </a:rPr>
              <a:t>thường</a:t>
            </a:r>
            <a:r>
              <a:rPr lang="en-US" b="1" cap="all" spc="400" dirty="0">
                <a:solidFill>
                  <a:schemeClr val="bg1"/>
                </a:solidFill>
                <a:latin typeface="+mn-lt"/>
              </a:rPr>
              <a:t> </a:t>
            </a:r>
            <a:r>
              <a:rPr lang="en-US" b="1" cap="all" spc="400" dirty="0" err="1">
                <a:solidFill>
                  <a:schemeClr val="bg1"/>
                </a:solidFill>
                <a:latin typeface="+mn-lt"/>
              </a:rPr>
              <a:t>dùng</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sz="1800" dirty="0">
                <a:solidFill>
                  <a:schemeClr val="bg1"/>
                </a:solidFill>
              </a:rPr>
              <a:t>Code first (Entity framework)</a:t>
            </a:r>
          </a:p>
          <a:p>
            <a:pPr algn="r"/>
            <a:r>
              <a:rPr lang="en-US" sz="1800" dirty="0">
                <a:solidFill>
                  <a:schemeClr val="bg1"/>
                </a:solidFill>
              </a:rPr>
              <a:t>String connection</a:t>
            </a:r>
          </a:p>
        </p:txBody>
      </p:sp>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sz="20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9/3/20XX</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Entity Framework</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hlinkClick r:id="rId2"/>
              </a:rPr>
              <a:t>https://chiasekinang.com/entity-framework-la-gi/</a:t>
            </a:r>
            <a:endParaRPr lang="en-US" sz="2000" dirty="0">
              <a:solidFill>
                <a:schemeClr val="bg1"/>
              </a:solidFill>
            </a:endParaRPr>
          </a:p>
          <a:p>
            <a:endParaRPr lang="en-US" dirty="0"/>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Connect string</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hlinkClick r:id="rId2"/>
              </a:rPr>
              <a:t>https://openplanning.net/10511/ket-noi-co-so-du-lieu-sql-server-trong-csharp</a:t>
            </a:r>
            <a:endParaRPr lang="en-US" sz="2000" dirty="0">
              <a:solidFill>
                <a:schemeClr val="bg1"/>
              </a:solidFill>
            </a:endParaRPr>
          </a:p>
          <a:p>
            <a:endParaRPr lang="en-US" dirty="0"/>
          </a:p>
        </p:txBody>
      </p:sp>
    </p:spTree>
    <p:extLst>
      <p:ext uri="{BB962C8B-B14F-4D97-AF65-F5344CB8AC3E}">
        <p14:creationId xmlns:p14="http://schemas.microsoft.com/office/powerpoint/2010/main" val="2699892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669518980"/>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6</a:t>
            </a:fld>
            <a:endParaRPr lang="en-US"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7</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885638043"/>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9/3/20XX</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9</a:t>
            </a:fld>
            <a:endParaRPr lang="en-US" dirty="0"/>
          </a:p>
        </p:txBody>
      </p:sp>
    </p:spTree>
    <p:extLst>
      <p:ext uri="{BB962C8B-B14F-4D97-AF65-F5344CB8AC3E}">
        <p14:creationId xmlns:p14="http://schemas.microsoft.com/office/powerpoint/2010/main" val="2270028676"/>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{42446BD1-317E-4B12-B6A4-B17B2C0B65E4}tf89338750_win32</Template>
  <TotalTime>19</TotalTime>
  <Words>535</Words>
  <Application>Microsoft Office PowerPoint</Application>
  <PresentationFormat>Widescreen</PresentationFormat>
  <Paragraphs>99</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Univers</vt:lpstr>
      <vt:lpstr>GradientUnivers</vt:lpstr>
      <vt:lpstr>Kết nối sql</vt:lpstr>
      <vt:lpstr>Một số cách thường dùng</vt:lpstr>
      <vt:lpstr>Introduction</vt:lpstr>
      <vt:lpstr>Entity Framework</vt:lpstr>
      <vt:lpstr>Connect string</vt:lpstr>
      <vt:lpstr>Chart</vt:lpstr>
      <vt:lpstr>Table</vt:lpstr>
      <vt:lpstr>The way to get started is to quit talking and begin doing.</vt:lpstr>
      <vt:lpstr>Team</vt:lpstr>
      <vt:lpstr>Timeline</vt:lpstr>
      <vt:lpstr>Title</vt:lpstr>
      <vt:lpstr>Title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Kết nối sql</dc:title>
  <dc:creator>le trung</dc:creator>
  <cp:lastModifiedBy>le trung</cp:lastModifiedBy>
  <cp:revision>1</cp:revision>
  <dcterms:created xsi:type="dcterms:W3CDTF">2022-11-10T04:04:38Z</dcterms:created>
  <dcterms:modified xsi:type="dcterms:W3CDTF">2022-11-10T04:23:44Z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